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0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5
GROUP BY u.id, u.name, l.name,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COALESCE(AVG(f.rating_star), 0) as average_rating
FROM [User] u
JOIN experience e ON u.id = e.user_id
JOIN company c ON e.company_id = c.id
JOIN Location l ON u.location_id = l.id
LEFT JOIN Program p ON u.id = p.user_id
LEFT JOIN Challenge ch ON u.id = ch.user_id
LEFT JOIN Course co ON u.id = co.user_id
LEFT JOIN Review f ON f.source_id = p.id OR f.source_id = ch.id OR f.source_id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'5'
GROUP BY u.id, u.name, u.location_id,l.name,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l.name as location, j.name as jobtitle, u.role_id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 and j.name = 'UI/UX Designer'
GROUP BY u.id, u.name, u.location_id,l.name,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user_id = '1') AS total_programs,
    (SELECT COUNT(*)
     FROM Review fm
     LEFT JOIN Program p ON fm.source_id = p.id
     LEFT JOIN Challenge c ON fm.source_id = c.id
     LEFT JOIN Course co ON fm.source_id = co.id
     WHERE p.user_id = '1' OR c.user_id = '1' OR co.user_id = '1') AS total_feedback,
    (SELECT COUNT(DISTINCT pu.user_id) 
     FROM Program p 
     JOIN ProgramUser pu ON p.id = pu.program_id 
     WHERE p.user_id = '1'
     UNION
     SELECT DISTINCT cu.user_id
     FROM Challenge c 
     JOIN ChallengeUser cu ON c.id = cu.challenge_id
     WHERE c.user_id = '1') AS total_students,
    (SELECT COUNT(*) 
     FROM FollowUser 
     WHERE followee_id = '1') AS total_followers,
    (SELECT 
     COALESCE(AVG(fm.rating_star), 0)
     FROM Review fm
     LEFT JOIN Program p ON fm.source_id = p.id
     LEFT JOIN Challenge c ON fm.source_id = c.id
     LEFT JOIN Course co ON fm.source_id = co.id
     WHERE p.user_id = '1' OR c.user_id = '1' OR co.user_id = '1') AS average_rating
FROM [User]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p.program_name,
	p.description,
    p.price,
    AVG(f.rating_star) AS total_rating
FROM 
    Review f
JOIN 
    Program p ON f.source_id = p.id
JOIN 
    [User] sender ON f.user_id = sender.id
WHERE 
    p.user_id = '5'
GROUP BY   
    p.id,
    p.program_name,
	p.description,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c.name from Program p
JOIN Category c on p.category_id = c.id
WHERE p.user_id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[User]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a.startAt,a.endAt,p.program_name,p.price from AdsProgram a
JOIN Program p on a.program_id = p.id
WHERE p.user_id = 5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
    u.name AS mentor_name, 
    AVG(r.rating_star) AS average_rating, 
    COUNT(DISTINCT pu.user_id) AS student_enrollment
FROM [User] u
LEFT JOIN Review r ON u.id = r.user_id 
LEFT JOIN Program p ON r.source_id = p.id 
LEFT JOIN ProgramUser pu ON p.id = pu.program_id 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from EventUser
Where user_id = 2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*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s.setting_name as role,
    (SELECT COUNT(*) 
     FROM FollowUser 
     WHERE followee_id = u.id) as total_followers
FROM Userr u 
JOIN Jobtitle j ON u.jobtitle_id = j.id
JOIN Location l ON u.location_id = l.id
JOIN Setting s ON u.role_id = s.id AND s.setting_type = 'Role'
WHERE u.id = 3;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Userr u
JOIN Setting s on u.role_id = s.id
where s.setting_name = 'Mentee'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Userr u
JOIN Setting s ON u.role_id = s.id
WHERE s.setting_name = 'Mentee'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Userr u
JOIN Setting s ON u.role_id = s.id
WHERE s.setting_name = 'Mentee'
  AND u.name = 'Khoa Ngu'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 s.setting_name FROM Userr u
JOIN Setting s on u.role_id = s.id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4 THEN 1 ELSE 0 END) AS TotalMentees,
    -- Total Mentors
    SUM(CASE WHEN role_id = 5 THEN 1 ELSE 0 END) AS TotalMentors,
    -- Percentage of Mentees
    ROUND(
        (SUM(CASE WHEN role_id = 4 THEN 1 ELSE 0 END) * 100.0 / COUNT(*)), 2
    ) AS PercentageMentees,
    -- Percentage of Mentors
    ROUND(
        (SUM(CASE WHEN role_id = 5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10.07.2024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5880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123</cp:revision>
  <dcterms:created xsi:type="dcterms:W3CDTF">2023-03-02T06:20:39Z</dcterms:created>
  <dcterms:modified xsi:type="dcterms:W3CDTF">2024-07-10T02:32:57Z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